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4780-9294-40AD-BD38-D447AD1B3BAD}" type="datetimeFigureOut">
              <a:rPr lang="en-GB" smtClean="0"/>
              <a:t>30/12/2011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1ED8-5532-4360-B5AF-EEC8A6FEFCEB}" type="slidenum">
              <a:rPr lang="en-GB" smtClean="0"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4780-9294-40AD-BD38-D447AD1B3BAD}" type="datetimeFigureOut">
              <a:rPr lang="en-GB" smtClean="0"/>
              <a:t>30/12/2011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1ED8-5532-4360-B5AF-EEC8A6FEFC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4780-9294-40AD-BD38-D447AD1B3BAD}" type="datetimeFigureOut">
              <a:rPr lang="en-GB" smtClean="0"/>
              <a:t>30/12/2011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1ED8-5532-4360-B5AF-EEC8A6FEFC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4780-9294-40AD-BD38-D447AD1B3BAD}" type="datetimeFigureOut">
              <a:rPr lang="en-GB" smtClean="0"/>
              <a:t>30/12/2011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1ED8-5532-4360-B5AF-EEC8A6FEFC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4780-9294-40AD-BD38-D447AD1B3BAD}" type="datetimeFigureOut">
              <a:rPr lang="en-GB" smtClean="0"/>
              <a:t>30/12/2011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DBA1ED8-5532-4360-B5AF-EEC8A6FEFCEB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4780-9294-40AD-BD38-D447AD1B3BAD}" type="datetimeFigureOut">
              <a:rPr lang="en-GB" smtClean="0"/>
              <a:t>30/12/2011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1ED8-5532-4360-B5AF-EEC8A6FEFC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4780-9294-40AD-BD38-D447AD1B3BAD}" type="datetimeFigureOut">
              <a:rPr lang="en-GB" smtClean="0"/>
              <a:t>30/12/2011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1ED8-5532-4360-B5AF-EEC8A6FEFC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4780-9294-40AD-BD38-D447AD1B3BAD}" type="datetimeFigureOut">
              <a:rPr lang="en-GB" smtClean="0"/>
              <a:t>30/12/2011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1ED8-5532-4360-B5AF-EEC8A6FEFC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4780-9294-40AD-BD38-D447AD1B3BAD}" type="datetimeFigureOut">
              <a:rPr lang="en-GB" smtClean="0"/>
              <a:t>30/12/2011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1ED8-5532-4360-B5AF-EEC8A6FEFC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4780-9294-40AD-BD38-D447AD1B3BAD}" type="datetimeFigureOut">
              <a:rPr lang="en-GB" smtClean="0"/>
              <a:t>30/12/2011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1ED8-5532-4360-B5AF-EEC8A6FEFC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64780-9294-40AD-BD38-D447AD1B3BAD}" type="datetimeFigureOut">
              <a:rPr lang="en-GB" smtClean="0"/>
              <a:t>30/12/2011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A1ED8-5532-4360-B5AF-EEC8A6FEFCE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6664780-9294-40AD-BD38-D447AD1B3BAD}" type="datetimeFigureOut">
              <a:rPr lang="en-GB" smtClean="0"/>
              <a:t>30/12/2011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BA1ED8-5532-4360-B5AF-EEC8A6FEFCEB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ESSAY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Has three (3) main parts:</a:t>
            </a:r>
          </a:p>
          <a:p>
            <a:pPr lvl="1"/>
            <a:r>
              <a:rPr lang="en-GB" dirty="0" smtClean="0"/>
              <a:t>An introductory paragraph</a:t>
            </a:r>
          </a:p>
          <a:p>
            <a:pPr lvl="1"/>
            <a:r>
              <a:rPr lang="en-GB" dirty="0" smtClean="0"/>
              <a:t>A body (at least one, but usually two or more)</a:t>
            </a:r>
          </a:p>
          <a:p>
            <a:pPr lvl="1"/>
            <a:r>
              <a:rPr lang="en-GB" dirty="0" smtClean="0"/>
              <a:t>A concluding paragraph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2688"/>
          </a:xfrm>
        </p:spPr>
        <p:txBody>
          <a:bodyPr>
            <a:normAutofit/>
          </a:bodyPr>
          <a:lstStyle/>
          <a:p>
            <a:r>
              <a:rPr lang="en-GB" dirty="0" smtClean="0"/>
              <a:t>Introductory paragraph</a:t>
            </a:r>
          </a:p>
          <a:p>
            <a:pPr lvl="1"/>
            <a:r>
              <a:rPr lang="en-GB" dirty="0" smtClean="0"/>
              <a:t>Consists of two parts:</a:t>
            </a:r>
          </a:p>
          <a:p>
            <a:pPr lvl="2"/>
            <a:r>
              <a:rPr lang="en-GB" b="1" dirty="0" smtClean="0"/>
              <a:t>General statement</a:t>
            </a:r>
          </a:p>
          <a:p>
            <a:pPr lvl="3"/>
            <a:r>
              <a:rPr lang="en-GB" dirty="0" smtClean="0"/>
              <a:t>Introduce the general topic of the essay</a:t>
            </a:r>
          </a:p>
          <a:p>
            <a:pPr lvl="3"/>
            <a:r>
              <a:rPr lang="en-GB" dirty="0" smtClean="0"/>
              <a:t>Capture the reader’s interest</a:t>
            </a:r>
          </a:p>
          <a:p>
            <a:pPr lvl="3"/>
            <a:r>
              <a:rPr lang="en-GB" dirty="0" smtClean="0"/>
              <a:t>E.g. Pollution is a manmade disaster on the earth.</a:t>
            </a:r>
          </a:p>
          <a:p>
            <a:pPr lvl="3">
              <a:buNone/>
            </a:pPr>
            <a:endParaRPr lang="en-GB" dirty="0" smtClean="0"/>
          </a:p>
          <a:p>
            <a:pPr lvl="2"/>
            <a:r>
              <a:rPr lang="en-GB" b="1" dirty="0" smtClean="0"/>
              <a:t>Thesis  statement</a:t>
            </a:r>
            <a:endParaRPr lang="en-GB" b="1" dirty="0" smtClean="0"/>
          </a:p>
          <a:p>
            <a:pPr lvl="3"/>
            <a:r>
              <a:rPr lang="en-GB" dirty="0" smtClean="0"/>
              <a:t>States the specific topic</a:t>
            </a:r>
          </a:p>
          <a:p>
            <a:pPr lvl="3"/>
            <a:r>
              <a:rPr lang="en-GB" dirty="0" smtClean="0"/>
              <a:t>Consists of  </a:t>
            </a:r>
            <a:r>
              <a:rPr lang="en-GB" i="1" dirty="0" smtClean="0"/>
              <a:t>topic </a:t>
            </a:r>
            <a:r>
              <a:rPr lang="en-GB" dirty="0" smtClean="0"/>
              <a:t>and </a:t>
            </a:r>
            <a:r>
              <a:rPr lang="en-GB" i="1" dirty="0" smtClean="0"/>
              <a:t>controlling idea</a:t>
            </a:r>
            <a:endParaRPr lang="en-GB" dirty="0" smtClean="0"/>
          </a:p>
          <a:p>
            <a:pPr lvl="3"/>
            <a:r>
              <a:rPr lang="en-GB" dirty="0" smtClean="0"/>
              <a:t>May list subtopics or subdivisions of the main topic or subtopics</a:t>
            </a:r>
          </a:p>
          <a:p>
            <a:pPr lvl="3"/>
            <a:r>
              <a:rPr lang="en-GB" dirty="0" smtClean="0"/>
              <a:t>May indicate the pattern of organization of the essay</a:t>
            </a:r>
          </a:p>
          <a:p>
            <a:pPr lvl="3"/>
            <a:r>
              <a:rPr lang="en-GB" dirty="0" smtClean="0"/>
              <a:t>Is normally the last sentence in the introductory paragraph</a:t>
            </a:r>
          </a:p>
          <a:p>
            <a:pPr lvl="3"/>
            <a:r>
              <a:rPr lang="en-GB" dirty="0" smtClean="0"/>
              <a:t>E.g. </a:t>
            </a:r>
            <a:r>
              <a:rPr lang="en-GB" b="1" dirty="0" smtClean="0"/>
              <a:t>Air, land, sound and soil (</a:t>
            </a:r>
            <a:r>
              <a:rPr lang="en-GB" i="1" dirty="0" smtClean="0"/>
              <a:t>controlling idea)</a:t>
            </a:r>
            <a:r>
              <a:rPr lang="en-GB" b="1" dirty="0" smtClean="0"/>
              <a:t> </a:t>
            </a:r>
            <a:r>
              <a:rPr lang="en-GB" dirty="0" smtClean="0"/>
              <a:t>are types of </a:t>
            </a:r>
            <a:r>
              <a:rPr lang="en-GB" b="1" dirty="0" smtClean="0"/>
              <a:t>pollution </a:t>
            </a:r>
            <a:r>
              <a:rPr lang="en-GB" i="1" dirty="0" smtClean="0"/>
              <a:t>(topic) </a:t>
            </a:r>
            <a:r>
              <a:rPr lang="en-GB" dirty="0" smtClean="0"/>
              <a:t>which contribute to unbalance nature. </a:t>
            </a:r>
            <a:endParaRPr lang="en-GB" dirty="0" smtClean="0"/>
          </a:p>
          <a:p>
            <a:pPr lvl="3"/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Rules of thesis statement</a:t>
            </a:r>
          </a:p>
          <a:p>
            <a:pPr lvl="1"/>
            <a:r>
              <a:rPr lang="en-GB" dirty="0" smtClean="0"/>
              <a:t>Must be a statement, not a question.</a:t>
            </a:r>
          </a:p>
          <a:p>
            <a:pPr lvl="1"/>
            <a:r>
              <a:rPr lang="en-GB" dirty="0" smtClean="0"/>
              <a:t>Must be a complete sentence</a:t>
            </a:r>
          </a:p>
          <a:p>
            <a:pPr lvl="1"/>
            <a:r>
              <a:rPr lang="en-GB" dirty="0" smtClean="0"/>
              <a:t>Is an opinion; it cannot be a simple statement of fact</a:t>
            </a:r>
          </a:p>
          <a:p>
            <a:pPr lvl="1"/>
            <a:r>
              <a:rPr lang="en-GB" dirty="0" smtClean="0"/>
              <a:t>Must state the controlling idea</a:t>
            </a:r>
          </a:p>
          <a:p>
            <a:pPr lvl="1"/>
            <a:r>
              <a:rPr lang="en-GB" dirty="0" smtClean="0"/>
              <a:t>Should have only </a:t>
            </a:r>
            <a:r>
              <a:rPr lang="en-GB" b="1" dirty="0" smtClean="0"/>
              <a:t>one </a:t>
            </a:r>
            <a:r>
              <a:rPr lang="en-GB" dirty="0" smtClean="0"/>
              <a:t> controlling idea.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Body paragraph</a:t>
            </a:r>
          </a:p>
          <a:p>
            <a:pPr lvl="1"/>
            <a:r>
              <a:rPr lang="en-GB" dirty="0" smtClean="0"/>
              <a:t>Consists of one or more paragraphs</a:t>
            </a:r>
          </a:p>
          <a:p>
            <a:pPr lvl="1"/>
            <a:r>
              <a:rPr lang="en-GB" dirty="0" smtClean="0"/>
              <a:t>Each paragraph develops a subdivision of the topic</a:t>
            </a:r>
          </a:p>
          <a:p>
            <a:pPr lvl="1"/>
            <a:r>
              <a:rPr lang="en-GB" dirty="0" smtClean="0"/>
              <a:t>The longest part of the essay</a:t>
            </a:r>
          </a:p>
          <a:p>
            <a:pPr lvl="1">
              <a:buNone/>
            </a:pPr>
            <a:endParaRPr lang="en-GB" dirty="0" smtClean="0"/>
          </a:p>
          <a:p>
            <a:r>
              <a:rPr lang="en-GB" dirty="0" smtClean="0"/>
              <a:t>Conclusion  </a:t>
            </a:r>
            <a:r>
              <a:rPr lang="en-GB" dirty="0" smtClean="0"/>
              <a:t>paragraph</a:t>
            </a:r>
          </a:p>
          <a:p>
            <a:pPr lvl="1"/>
            <a:r>
              <a:rPr lang="en-GB" dirty="0" smtClean="0"/>
              <a:t>Is a summary or review of the main points discussed in the body.</a:t>
            </a:r>
            <a:endParaRPr lang="en-GB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</TotalTime>
  <Words>207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THE ESSAY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ESSAY</dc:title>
  <dc:creator>Buckrie</dc:creator>
  <cp:lastModifiedBy>Buckrie</cp:lastModifiedBy>
  <cp:revision>2</cp:revision>
  <dcterms:created xsi:type="dcterms:W3CDTF">2011-12-30T08:42:36Z</dcterms:created>
  <dcterms:modified xsi:type="dcterms:W3CDTF">2011-12-30T09:02:09Z</dcterms:modified>
</cp:coreProperties>
</file>